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6" r:id="rId11"/>
    <p:sldId id="268" r:id="rId12"/>
    <p:sldId id="27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B44DB07-74AE-48F7-ADA4-C053C20FC4C5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4"/>
            <p14:sldId id="266"/>
            <p14:sldId id="268"/>
            <p14:sldId id="27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D091B1-3196-47C4-B3AC-389889976880}" v="16" dt="2022-11-25T10:58:32.2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8401-59C2-42E7-98EC-F0634503A098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26200939-4532-492C-930A-B102B4E67242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6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8401-59C2-42E7-98EC-F0634503A098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0939-4532-492C-930A-B102B4E672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783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8401-59C2-42E7-98EC-F0634503A098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0939-4532-492C-930A-B102B4E672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23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8401-59C2-42E7-98EC-F0634503A098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0939-4532-492C-930A-B102B4E67242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634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8401-59C2-42E7-98EC-F0634503A098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0939-4532-492C-930A-B102B4E672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877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8401-59C2-42E7-98EC-F0634503A098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0939-4532-492C-930A-B102B4E67242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08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8401-59C2-42E7-98EC-F0634503A098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0939-4532-492C-930A-B102B4E672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676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8401-59C2-42E7-98EC-F0634503A098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0939-4532-492C-930A-B102B4E67242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502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8401-59C2-42E7-98EC-F0634503A098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0939-4532-492C-930A-B102B4E672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90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8401-59C2-42E7-98EC-F0634503A098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0939-4532-492C-930A-B102B4E672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288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8401-59C2-42E7-98EC-F0634503A098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0939-4532-492C-930A-B102B4E672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9843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4718401-59C2-42E7-98EC-F0634503A098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00939-4532-492C-930A-B102B4E67242}" type="slidenum">
              <a:rPr lang="en-IN" smtClean="0"/>
              <a:t>‹#›</a:t>
            </a:fld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56586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974BB-9A96-4499-908E-54FD48B0A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777" y="5765800"/>
            <a:ext cx="7499486" cy="1092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u="sng" dirty="0">
                <a:latin typeface="Bell mt" panose="02020503060305020303" pitchFamily="18" charset="0"/>
                <a:cs typeface="Times New Roman" panose="02020603050405020304" pitchFamily="18" charset="0"/>
              </a:rPr>
              <a:t>Presented By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:-                                       </a:t>
            </a:r>
            <a:r>
              <a:rPr lang="en-US" sz="2400" b="1" u="sng" dirty="0">
                <a:latin typeface="Bell mt" panose="02020503060305020303" pitchFamily="18" charset="0"/>
                <a:cs typeface="Times New Roman" panose="02020603050405020304" pitchFamily="18" charset="0"/>
              </a:rPr>
              <a:t>Presented To</a:t>
            </a:r>
            <a: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  <a:t>:-</a:t>
            </a:r>
            <a:br>
              <a:rPr lang="en-US" sz="2400" dirty="0">
                <a:latin typeface="Bell mt" panose="02020503060305020303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Bell mt" panose="02020503060305020303" pitchFamily="18" charset="0"/>
                <a:cs typeface="Times New Roman" panose="02020603050405020304" pitchFamily="18" charset="0"/>
              </a:rPr>
              <a:t>Jasleen Kaur(201500312)                               Mr. Akash Kumar Choudhary</a:t>
            </a:r>
            <a:br>
              <a:rPr lang="en-US" sz="2000" dirty="0">
                <a:latin typeface="Bell mt" panose="02020503060305020303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Bell mt" panose="02020503060305020303" pitchFamily="18" charset="0"/>
                <a:cs typeface="Times New Roman" panose="02020603050405020304" pitchFamily="18" charset="0"/>
              </a:rPr>
              <a:t>                                                                                 (Technical Trainer)</a:t>
            </a:r>
            <a:br>
              <a:rPr lang="en-US" sz="2000" dirty="0">
                <a:latin typeface="Bell mt" panose="02020503060305020303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B2C6B9-9411-0CC9-B66E-EC6473DF8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4720" y="193039"/>
            <a:ext cx="7924800" cy="3235961"/>
          </a:xfrm>
        </p:spPr>
        <p:txBody>
          <a:bodyPr>
            <a:noAutofit/>
          </a:bodyPr>
          <a:lstStyle/>
          <a:p>
            <a:pPr algn="ctr"/>
            <a:endParaRPr lang="en-US" sz="3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Stack Project</a:t>
            </a:r>
          </a:p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  <a:p>
            <a:pPr algn="ctr"/>
            <a:r>
              <a:rPr lang="en-US" sz="3800" b="1" u="sng" dirty="0">
                <a:latin typeface="Algerian" panose="04020705040A02060702" pitchFamily="82" charset="0"/>
                <a:cs typeface="Times New Roman" panose="02020603050405020304" pitchFamily="18" charset="0"/>
              </a:rPr>
              <a:t>EVERYDAY STORY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FC899-C0CD-CC9B-02EC-670B12642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168" y="3028548"/>
            <a:ext cx="4267903" cy="216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4896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3F86-C4B5-06DA-B0CE-3A8ACA00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>
                <a:latin typeface="Algerian" panose="04020705040A02060702" pitchFamily="82" charset="0"/>
              </a:rPr>
              <a:t>                </a:t>
            </a:r>
            <a:r>
              <a:rPr lang="en-US" sz="4400" u="sng" dirty="0">
                <a:latin typeface="Algerian" panose="04020705040A02060702" pitchFamily="82" charset="0"/>
              </a:rPr>
              <a:t>PRODUCTs</a:t>
            </a:r>
            <a:endParaRPr lang="en-IN" sz="4400" u="sng" dirty="0">
              <a:latin typeface="Algerian" panose="04020705040A02060702" pitchFamily="8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4C4293-6EE5-2E19-AC06-69B5AE2CE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36" y="1792663"/>
            <a:ext cx="4213412" cy="237004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B57CC1-B246-596A-E56A-B95FC7273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35" y="4162708"/>
            <a:ext cx="4468253" cy="251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86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6968D-57FA-5D52-80FC-7829DC412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848" y="808056"/>
            <a:ext cx="9261292" cy="1077229"/>
          </a:xfrm>
        </p:spPr>
        <p:txBody>
          <a:bodyPr>
            <a:normAutofit/>
          </a:bodyPr>
          <a:lstStyle/>
          <a:p>
            <a:pPr algn="l"/>
            <a:r>
              <a:rPr lang="en-US" sz="2000" b="1" u="sng" dirty="0">
                <a:latin typeface="Algerian" panose="04020705040A02060702" pitchFamily="82" charset="0"/>
              </a:rPr>
              <a:t>IF the user searched the blog of his interest:</a:t>
            </a:r>
            <a:endParaRPr lang="en-IN" sz="2000" b="1" u="sng" dirty="0">
              <a:latin typeface="Algerian" panose="04020705040A02060702" pitchFamily="8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A4EAB7-587D-0050-74E4-952842EF6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26" y="1346670"/>
            <a:ext cx="3766603" cy="211871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8FE3D1-7B38-93A5-8F3A-5FB13F5BC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26" y="3931229"/>
            <a:ext cx="3766604" cy="211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46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7FB6-D0FC-054E-0082-2522B7E9F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506" y="808056"/>
            <a:ext cx="8920633" cy="1077229"/>
          </a:xfrm>
        </p:spPr>
        <p:txBody>
          <a:bodyPr>
            <a:normAutofit/>
          </a:bodyPr>
          <a:lstStyle/>
          <a:p>
            <a:pPr algn="l"/>
            <a:r>
              <a:rPr lang="en-US" sz="2000" b="1" u="sng" dirty="0">
                <a:latin typeface="Algerian" panose="04020705040A02060702" pitchFamily="82" charset="0"/>
              </a:rPr>
              <a:t>IF the user searched SOMETHING UNWANTED:</a:t>
            </a:r>
            <a:endParaRPr lang="en-IN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900925-1351-16F0-7D86-21E9784A5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50" y="1550615"/>
            <a:ext cx="7106355" cy="3997325"/>
          </a:xfrm>
        </p:spPr>
      </p:pic>
    </p:spTree>
    <p:extLst>
      <p:ext uri="{BB962C8B-B14F-4D97-AF65-F5344CB8AC3E}">
        <p14:creationId xmlns:p14="http://schemas.microsoft.com/office/powerpoint/2010/main" val="1965759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51A5-A4A4-3C32-46AB-BC356D0C8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1624485"/>
            <a:ext cx="7958331" cy="1077229"/>
          </a:xfrm>
        </p:spPr>
        <p:txBody>
          <a:bodyPr>
            <a:noAutofit/>
          </a:bodyPr>
          <a:lstStyle/>
          <a:p>
            <a:pPr algn="l"/>
            <a:r>
              <a:rPr lang="en-US" sz="8000" dirty="0">
                <a:latin typeface="Algerian" panose="04020705040A02060702" pitchFamily="82" charset="0"/>
              </a:rPr>
              <a:t>         Thank</a:t>
            </a:r>
            <a:br>
              <a:rPr lang="en-US" sz="8000" dirty="0">
                <a:latin typeface="Algerian" panose="04020705040A02060702" pitchFamily="82" charset="0"/>
              </a:rPr>
            </a:br>
            <a:r>
              <a:rPr lang="en-US" sz="8000" dirty="0">
                <a:latin typeface="Algerian" panose="04020705040A02060702" pitchFamily="82" charset="0"/>
              </a:rPr>
              <a:t>           you !!</a:t>
            </a:r>
            <a:endParaRPr lang="en-IN" sz="8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28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3B12-CB88-F129-850B-2D5D197A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200" b="1" u="sng" dirty="0">
                <a:latin typeface="Algerian" panose="04020705040A02060702" pitchFamily="82" charset="0"/>
                <a:cs typeface="Times New Roman" panose="02020603050405020304" pitchFamily="18" charset="0"/>
              </a:rPr>
              <a:t>What IS Blogging       WEBSITE?</a:t>
            </a:r>
            <a:endParaRPr lang="en-IN" sz="4200" b="1" u="sng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5D1FB-8908-C29F-C2C4-5F7129E7A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42" y="2070539"/>
            <a:ext cx="4582241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Google Sans"/>
              </a:rPr>
              <a:t>A blog, short for weblog, is a frequently updated web page used for personal commentary or business content. Blogs are often interactive and include sections at the bottom of individual blog posts where readers can leave comments.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Qué es el blogging? - MarketingBlog">
            <a:extLst>
              <a:ext uri="{FF2B5EF4-FFF2-40B4-BE49-F238E27FC236}">
                <a16:creationId xmlns:a16="http://schemas.microsoft.com/office/drawing/2014/main" id="{E00D12D2-0F9E-9B33-26F3-097260EDF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3" y="2507353"/>
            <a:ext cx="5222001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539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95632-5374-5944-174B-8BBAD923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b="1" dirty="0">
                <a:latin typeface="Algerian" panose="04020705040A02060702" pitchFamily="82" charset="0"/>
                <a:cs typeface="Times New Roman" panose="02020603050405020304" pitchFamily="18" charset="0"/>
              </a:rPr>
              <a:t>         </a:t>
            </a:r>
            <a:r>
              <a:rPr lang="en-US" sz="4400" b="1" u="sng" dirty="0">
                <a:latin typeface="Algerian" panose="04020705040A02060702" pitchFamily="82" charset="0"/>
                <a:cs typeface="Times New Roman" panose="02020603050405020304" pitchFamily="18" charset="0"/>
              </a:rPr>
              <a:t>INTRODUCTION</a:t>
            </a:r>
            <a:endParaRPr lang="en-IN" sz="4400" b="1" u="sng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5843E-F244-201D-9802-4584D9E14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165" y="1614076"/>
            <a:ext cx="5100917" cy="322686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blog (short for “weblog”) is an online journal or informational website run by an individual, group, or corporation that offers regularly updated content (blog post) about a topic. It presents information in reverse chronological order and it is written in an informal or conversational style.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200+ Best Blogging Tools &amp; Resources You'll Ever Need | Solvid">
            <a:extLst>
              <a:ext uri="{FF2B5EF4-FFF2-40B4-BE49-F238E27FC236}">
                <a16:creationId xmlns:a16="http://schemas.microsoft.com/office/drawing/2014/main" id="{616698AD-D771-C37F-A510-040211926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119" y="1899331"/>
            <a:ext cx="3521257" cy="201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ow to add a Blog section to a website">
            <a:extLst>
              <a:ext uri="{FF2B5EF4-FFF2-40B4-BE49-F238E27FC236}">
                <a16:creationId xmlns:a16="http://schemas.microsoft.com/office/drawing/2014/main" id="{F09D2685-75BA-0F0E-6549-6E5B6A917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87" y="3925525"/>
            <a:ext cx="3439085" cy="229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587429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ADA5-C68F-B3BE-E2ED-4B44FA742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b="1" dirty="0">
                <a:latin typeface="Algerian" panose="04020705040A02060702" pitchFamily="82" charset="0"/>
                <a:cs typeface="Times New Roman" panose="02020603050405020304" pitchFamily="18" charset="0"/>
              </a:rPr>
              <a:t>                 </a:t>
            </a:r>
            <a:r>
              <a:rPr lang="en-US" sz="4400" b="1" u="sng" dirty="0">
                <a:latin typeface="Algerian" panose="04020705040A02060702" pitchFamily="82" charset="0"/>
                <a:cs typeface="Times New Roman" panose="02020603050405020304" pitchFamily="18" charset="0"/>
              </a:rPr>
              <a:t>PURPOSE</a:t>
            </a:r>
            <a:endParaRPr lang="en-IN" sz="4400" b="1" u="sng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EA89A-5138-5A99-D568-90901425C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279" y="1885285"/>
            <a:ext cx="7796540" cy="399782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is to perform each activity in computerized way which is time consuming.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establish a constant flow of writing.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work for the front office.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and effective journey.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36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AD752-5AFB-FD53-72A3-7A93E7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b="1" dirty="0">
                <a:latin typeface="Algerian" panose="04020705040A02060702" pitchFamily="82" charset="0"/>
                <a:cs typeface="Times New Roman" panose="02020603050405020304" pitchFamily="18" charset="0"/>
              </a:rPr>
              <a:t>      </a:t>
            </a:r>
            <a:r>
              <a:rPr lang="en-US" sz="4400" b="1" u="sng" dirty="0">
                <a:latin typeface="Algerian" panose="04020705040A02060702" pitchFamily="82" charset="0"/>
                <a:cs typeface="Times New Roman" panose="02020603050405020304" pitchFamily="18" charset="0"/>
              </a:rPr>
              <a:t>Existing Features</a:t>
            </a:r>
            <a:endParaRPr lang="en-IN" sz="4400" b="1" u="sng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2CB4E-7274-9B2C-D268-9FA17E6C3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599" y="1885285"/>
            <a:ext cx="7796540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 EVERYDAY STORY’’ has been designed to computerize the following functions that are performed by the system 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Designing and Writing Functions.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Check-in and check-out Functions.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Interest of the User.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 of Customer Details.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Interest Details.</a:t>
            </a:r>
          </a:p>
        </p:txBody>
      </p:sp>
    </p:spTree>
    <p:extLst>
      <p:ext uri="{BB962C8B-B14F-4D97-AF65-F5344CB8AC3E}">
        <p14:creationId xmlns:p14="http://schemas.microsoft.com/office/powerpoint/2010/main" val="2548082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B5E3-5B70-3D04-5B4D-D94971E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u="sng" dirty="0">
                <a:latin typeface="Algerian" panose="04020705040A02060702" pitchFamily="82" charset="0"/>
                <a:cs typeface="Times New Roman" panose="02020603050405020304" pitchFamily="18" charset="0"/>
              </a:rPr>
              <a:t>Software Requirements</a:t>
            </a:r>
            <a:endParaRPr lang="en-IN" sz="4400" b="1" u="sng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F9F3-079A-9654-C94D-FE87E51F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319" y="2052116"/>
            <a:ext cx="7796540" cy="399782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Development software:-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: Windows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Code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MongoDB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required software:-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: Windows 7,8,10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483607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FD0E-8DE1-AC93-1340-4863FD5A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u="sng" dirty="0">
                <a:latin typeface="Algerian" panose="04020705040A02060702" pitchFamily="82" charset="0"/>
                <a:cs typeface="Times New Roman" panose="02020603050405020304" pitchFamily="18" charset="0"/>
              </a:rPr>
              <a:t>HARDWARE REQUIREMENTS</a:t>
            </a:r>
            <a:endParaRPr lang="en-IN" sz="4400" b="1" u="sng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84F1C-5931-AB93-0B0C-3BB663642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039" y="813741"/>
            <a:ext cx="7796540" cy="39978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Development hardware:-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: AMD Ryzen 5 , 4.0GHz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: 8GB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: Color monitor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973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3E4C6-CAFB-5569-31D6-023B7515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800" b="1" u="sng" dirty="0">
                <a:latin typeface="Algerian" panose="04020705040A02060702" pitchFamily="82" charset="0"/>
              </a:rPr>
              <a:t>FRONTEND of EVERYDAY STORY</a:t>
            </a:r>
            <a:r>
              <a:rPr lang="en-US" sz="4400" b="1" u="sng" dirty="0">
                <a:latin typeface="Algerian" panose="04020705040A02060702" pitchFamily="82" charset="0"/>
              </a:rPr>
              <a:t> </a:t>
            </a:r>
            <a:endParaRPr lang="en-IN" sz="4400" b="1" u="sng" dirty="0">
              <a:latin typeface="Algerian" panose="04020705040A02060702" pitchFamily="82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88EEF9-CFED-1C3A-3F5A-F1B99DCC0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92" y="2052638"/>
            <a:ext cx="6581520" cy="3702105"/>
          </a:xfrm>
        </p:spPr>
      </p:pic>
    </p:spTree>
    <p:extLst>
      <p:ext uri="{BB962C8B-B14F-4D97-AF65-F5344CB8AC3E}">
        <p14:creationId xmlns:p14="http://schemas.microsoft.com/office/powerpoint/2010/main" val="1222857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B0AC-41F3-1C96-F672-577D7814F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b="1" dirty="0">
                <a:latin typeface="Algerian" panose="04020705040A02060702" pitchFamily="82" charset="0"/>
              </a:rPr>
              <a:t>            </a:t>
            </a:r>
            <a:r>
              <a:rPr lang="en-US" sz="4400" b="1" u="sng" dirty="0">
                <a:latin typeface="Algerian" panose="04020705040A02060702" pitchFamily="82" charset="0"/>
              </a:rPr>
              <a:t>FOOTER page</a:t>
            </a:r>
            <a:endParaRPr lang="en-IN" sz="4400" b="1" u="sng" dirty="0">
              <a:latin typeface="Algerian" panose="04020705040A02060702" pitchFamily="82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0C9C3F5-E3F0-CFA3-96AB-9EFC589D5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95" y="2052638"/>
            <a:ext cx="7106355" cy="3997325"/>
          </a:xfrm>
        </p:spPr>
      </p:pic>
    </p:spTree>
    <p:extLst>
      <p:ext uri="{BB962C8B-B14F-4D97-AF65-F5344CB8AC3E}">
        <p14:creationId xmlns:p14="http://schemas.microsoft.com/office/powerpoint/2010/main" val="2245400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tf45439525_win32 (1)</Template>
  <TotalTime>653</TotalTime>
  <Words>296</Words>
  <Application>Microsoft Office PowerPoint</Application>
  <PresentationFormat>Widescreen</PresentationFormat>
  <Paragraphs>42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Algerian</vt:lpstr>
      <vt:lpstr>Arial</vt:lpstr>
      <vt:lpstr>Bell mt</vt:lpstr>
      <vt:lpstr>Google Sans</vt:lpstr>
      <vt:lpstr>MS Shell Dlg 2</vt:lpstr>
      <vt:lpstr>Times New Roman</vt:lpstr>
      <vt:lpstr>Wingdings</vt:lpstr>
      <vt:lpstr>Wingdings 3</vt:lpstr>
      <vt:lpstr>Madison</vt:lpstr>
      <vt:lpstr>Presented By:-                                       Presented To:- Jasleen Kaur(201500312)                               Mr. Akash Kumar Choudhary                                                                                  (Technical Trainer)  </vt:lpstr>
      <vt:lpstr>What IS Blogging       WEBSITE?</vt:lpstr>
      <vt:lpstr>         INTRODUCTION</vt:lpstr>
      <vt:lpstr>                 PURPOSE</vt:lpstr>
      <vt:lpstr>      Existing Features</vt:lpstr>
      <vt:lpstr>Software Requirements</vt:lpstr>
      <vt:lpstr>HARDWARE REQUIREMENTS</vt:lpstr>
      <vt:lpstr>FRONTEND of EVERYDAY STORY </vt:lpstr>
      <vt:lpstr>            FOOTER page</vt:lpstr>
      <vt:lpstr>                PRODUCTs</vt:lpstr>
      <vt:lpstr>IF the user searched the blog of his interest:</vt:lpstr>
      <vt:lpstr>IF the user searched SOMETHING UNWANTED:</vt:lpstr>
      <vt:lpstr>         Thank            you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By:-                     Vartika Richhariya(201500774) Harsh Kumar Agrawal(201500268) Aryan Singh(201500161)</dc:title>
  <dc:creator>VARTIKA RICHHARIYA</dc:creator>
  <cp:lastModifiedBy>Jasleen Kaur</cp:lastModifiedBy>
  <cp:revision>7</cp:revision>
  <dcterms:created xsi:type="dcterms:W3CDTF">2022-11-25T07:07:34Z</dcterms:created>
  <dcterms:modified xsi:type="dcterms:W3CDTF">2023-04-25T03:11:27Z</dcterms:modified>
</cp:coreProperties>
</file>